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57" r:id="rId4"/>
    <p:sldId id="258" r:id="rId5"/>
    <p:sldId id="259" r:id="rId6"/>
    <p:sldId id="260" r:id="rId7"/>
    <p:sldId id="261" r:id="rId8"/>
    <p:sldId id="262" r:id="rId9"/>
    <p:sldId id="263" r:id="rId10"/>
    <p:sldId id="264" r:id="rId11"/>
    <p:sldId id="265" r:id="rId12"/>
    <p:sldId id="274" r:id="rId13"/>
    <p:sldId id="266" r:id="rId14"/>
    <p:sldId id="267" r:id="rId15"/>
    <p:sldId id="268" r:id="rId16"/>
    <p:sldId id="269" r:id="rId17"/>
    <p:sldId id="270" r:id="rId18"/>
    <p:sldId id="271" r:id="rId19"/>
    <p:sldId id="272" r:id="rId20"/>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67E7-A496-B483-9678-FA64D09C91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AEF44B-7852-E368-0F33-583D236A7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008BDD-DC78-C96D-6A8B-DF6898F036CB}"/>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67AAF64A-EDCD-4772-F87E-A603B97DF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9851C-7978-38DB-00EF-0A84C9D6424B}"/>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424758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3C6-3343-C730-A5AF-C5F869CB4B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098D8C-57A7-7086-CDE3-FCF4DCC9F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DA2B2-F31F-2348-5D12-1B20FB940F8F}"/>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EC04B18F-B468-2886-C036-5C3C614B3E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9611F-86C2-C1A9-A069-EB17683F4964}"/>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1247941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31835-889F-9C26-132D-C1D4C4C761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A5292F-FABD-444E-B6B8-7948720508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5ED1EA-6964-403C-4DE1-BD8A0EF3D343}"/>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BBC080E7-000D-1110-1586-CB0EBFF29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87DDC-52C2-2EE8-74BD-6DB8DAF2036C}"/>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360419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9A58-ADC3-93AB-638E-8FBC2ED739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B0EE51-DCEC-C0C7-CB50-E8470486E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9D58B-3F21-BA3C-3AF6-F783599E047A}"/>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9484F90C-4AE5-50AC-7E2A-29959C145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FC653-518A-E50F-709F-96C83C9816E3}"/>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4181963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A4DC-3186-2159-211B-84452CA196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40A022-9822-32FC-313F-47EE64F64F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13C71B-B84E-5850-07F2-420E31CE6068}"/>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6A5FB1E4-BD79-57CD-6430-EDF8E0E28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D4D8D-0E0C-538C-D6B5-B807CF68D171}"/>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1892056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0383-305D-B771-AE68-1A355504A1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2D5B2-05D0-186A-4FC4-0D4C4C25C4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8194B-3C8C-9520-AC54-1F81A63C5E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83D1F9-18B0-26BC-2555-1E54C29C29B1}"/>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6" name="Footer Placeholder 5">
            <a:extLst>
              <a:ext uri="{FF2B5EF4-FFF2-40B4-BE49-F238E27FC236}">
                <a16:creationId xmlns:a16="http://schemas.microsoft.com/office/drawing/2014/main" id="{C2BFB4A5-56FE-0121-0D51-A3CB9653F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BBD28-2F7B-6D97-7F75-8E59B555624F}"/>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3685659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E91A-1C32-5FC4-E4AE-D2A21422E7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3565BD-4C10-1FE6-A85C-234360CC9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C5FA35-28AA-6B52-9A4E-C61F13B7D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ED45E-0E82-3131-3C20-6864942B1A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E3738-A3FC-35F5-6C41-33F86F6E83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7C899F-5834-42D6-B9C8-01696FFF4195}"/>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8" name="Footer Placeholder 7">
            <a:extLst>
              <a:ext uri="{FF2B5EF4-FFF2-40B4-BE49-F238E27FC236}">
                <a16:creationId xmlns:a16="http://schemas.microsoft.com/office/drawing/2014/main" id="{B786890B-B053-264E-F931-74F53A33B5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F0028D-9305-5583-C9E4-66E44588DD62}"/>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210555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4CD7-C005-B139-A3C8-583C84B807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DA86D-6C3F-CA92-E593-2DD2BD5CBB25}"/>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4" name="Footer Placeholder 3">
            <a:extLst>
              <a:ext uri="{FF2B5EF4-FFF2-40B4-BE49-F238E27FC236}">
                <a16:creationId xmlns:a16="http://schemas.microsoft.com/office/drawing/2014/main" id="{EAD483FE-CC98-A114-7D7C-8B174CB4F3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2137A0-1F7D-733D-BD60-FA5BABD9C58D}"/>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66204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C5925D-257B-A5E3-866F-00E784ABA1E9}"/>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3" name="Footer Placeholder 2">
            <a:extLst>
              <a:ext uri="{FF2B5EF4-FFF2-40B4-BE49-F238E27FC236}">
                <a16:creationId xmlns:a16="http://schemas.microsoft.com/office/drawing/2014/main" id="{07D65CEB-D06E-4F5D-6AC3-145679B097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9B23D-770D-0C2B-96B1-145EFB21E565}"/>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198766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445F-6A13-1CAD-8F3D-00809CEE4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0ADBF7-B2F7-EE83-B28A-BBE4F32D6C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4FD770-A88C-2BAD-DD2B-ABFFDC40C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0C3B2-4E18-05CF-99B1-2C8AB14B243F}"/>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6" name="Footer Placeholder 5">
            <a:extLst>
              <a:ext uri="{FF2B5EF4-FFF2-40B4-BE49-F238E27FC236}">
                <a16:creationId xmlns:a16="http://schemas.microsoft.com/office/drawing/2014/main" id="{3832EB83-43A9-00DB-916C-62E780A74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A6467-82BF-1D5F-E138-7873349A7974}"/>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184517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005F-A4E7-228C-A122-22E925719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78EF1B-AB93-305A-CA08-97D94FB73C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D69D61-56FB-096D-FBEE-D41A35386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7D49B3-4E50-0CEC-CEA8-4F336CA1B3D3}"/>
              </a:ext>
            </a:extLst>
          </p:cNvPr>
          <p:cNvSpPr>
            <a:spLocks noGrp="1"/>
          </p:cNvSpPr>
          <p:nvPr>
            <p:ph type="dt" sz="half" idx="10"/>
          </p:nvPr>
        </p:nvSpPr>
        <p:spPr/>
        <p:txBody>
          <a:bodyPr/>
          <a:lstStyle/>
          <a:p>
            <a:fld id="{E742678F-B6DF-404C-82FB-022F03C618AA}" type="datetimeFigureOut">
              <a:rPr lang="en-US" smtClean="0"/>
              <a:t>7/27/2025</a:t>
            </a:fld>
            <a:endParaRPr lang="en-US"/>
          </a:p>
        </p:txBody>
      </p:sp>
      <p:sp>
        <p:nvSpPr>
          <p:cNvPr id="6" name="Footer Placeholder 5">
            <a:extLst>
              <a:ext uri="{FF2B5EF4-FFF2-40B4-BE49-F238E27FC236}">
                <a16:creationId xmlns:a16="http://schemas.microsoft.com/office/drawing/2014/main" id="{FCDDB042-C89E-48BB-0605-7880294C2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7C357-CC87-44E4-8C8C-B94318C02311}"/>
              </a:ext>
            </a:extLst>
          </p:cNvPr>
          <p:cNvSpPr>
            <a:spLocks noGrp="1"/>
          </p:cNvSpPr>
          <p:nvPr>
            <p:ph type="sldNum" sz="quarter" idx="12"/>
          </p:nvPr>
        </p:nvSpPr>
        <p:spPr/>
        <p:txBody>
          <a:bodyPr/>
          <a:lstStyle/>
          <a:p>
            <a:fld id="{5BD38817-B64C-4CEC-98A8-3B818E19533B}" type="slidenum">
              <a:rPr lang="en-US" smtClean="0"/>
              <a:t>‹#›</a:t>
            </a:fld>
            <a:endParaRPr lang="en-US"/>
          </a:p>
        </p:txBody>
      </p:sp>
    </p:spTree>
    <p:extLst>
      <p:ext uri="{BB962C8B-B14F-4D97-AF65-F5344CB8AC3E}">
        <p14:creationId xmlns:p14="http://schemas.microsoft.com/office/powerpoint/2010/main" val="216780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EFE716-D39E-6CFD-481C-3E33BD844A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85F2B9-6691-9783-9565-85FE0959E3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74CF9-E510-EB64-FA4C-6FFE18FB9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42678F-B6DF-404C-82FB-022F03C618AA}" type="datetimeFigureOut">
              <a:rPr lang="en-US" smtClean="0"/>
              <a:t>7/27/2025</a:t>
            </a:fld>
            <a:endParaRPr lang="en-US"/>
          </a:p>
        </p:txBody>
      </p:sp>
      <p:sp>
        <p:nvSpPr>
          <p:cNvPr id="5" name="Footer Placeholder 4">
            <a:extLst>
              <a:ext uri="{FF2B5EF4-FFF2-40B4-BE49-F238E27FC236}">
                <a16:creationId xmlns:a16="http://schemas.microsoft.com/office/drawing/2014/main" id="{8ED09A1C-BD1B-32B2-EC54-BA38DD0C4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21CD4C-EBC5-13D9-069F-941CF70F7C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D38817-B64C-4CEC-98A8-3B818E19533B}" type="slidenum">
              <a:rPr lang="en-US" smtClean="0"/>
              <a:t>‹#›</a:t>
            </a:fld>
            <a:endParaRPr lang="en-US"/>
          </a:p>
        </p:txBody>
      </p:sp>
    </p:spTree>
    <p:extLst>
      <p:ext uri="{BB962C8B-B14F-4D97-AF65-F5344CB8AC3E}">
        <p14:creationId xmlns:p14="http://schemas.microsoft.com/office/powerpoint/2010/main" val="3516065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CA2-250F-4C64-B113-8AC5BF0F21FB}"/>
              </a:ext>
            </a:extLst>
          </p:cNvPr>
          <p:cNvSpPr>
            <a:spLocks noGrp="1"/>
          </p:cNvSpPr>
          <p:nvPr>
            <p:ph type="ctrTitle"/>
          </p:nvPr>
        </p:nvSpPr>
        <p:spPr/>
        <p:txBody>
          <a:bodyPr/>
          <a:lstStyle/>
          <a:p>
            <a:r>
              <a:rPr lang="en-US" dirty="0"/>
              <a:t>Right Angle Piece Attachment</a:t>
            </a:r>
          </a:p>
        </p:txBody>
      </p:sp>
    </p:spTree>
    <p:extLst>
      <p:ext uri="{BB962C8B-B14F-4D97-AF65-F5344CB8AC3E}">
        <p14:creationId xmlns:p14="http://schemas.microsoft.com/office/powerpoint/2010/main" val="1091960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B68BCF5D-73A1-3B96-D776-0C5B95D626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761601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5EF35DAE-136F-D42D-3D49-71B70580BE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73002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A1872C-E495-7C98-5609-A0D84C0946C6}"/>
              </a:ext>
            </a:extLst>
          </p:cNvPr>
          <p:cNvSpPr/>
          <p:nvPr/>
        </p:nvSpPr>
        <p:spPr>
          <a:xfrm>
            <a:off x="0" y="0"/>
            <a:ext cx="12192000" cy="6858000"/>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7B16F-C3CC-0038-C88F-429CF0F12B1D}"/>
              </a:ext>
            </a:extLst>
          </p:cNvPr>
          <p:cNvSpPr>
            <a:spLocks noGrp="1"/>
          </p:cNvSpPr>
          <p:nvPr>
            <p:ph type="title"/>
          </p:nvPr>
        </p:nvSpPr>
        <p:spPr>
          <a:xfrm>
            <a:off x="3202785" y="728989"/>
            <a:ext cx="5257800" cy="1325563"/>
          </a:xfrm>
        </p:spPr>
        <p:txBody>
          <a:bodyPr/>
          <a:lstStyle/>
          <a:p>
            <a:r>
              <a:rPr lang="en-US" dirty="0"/>
              <a:t>Remove this pushpin</a:t>
            </a:r>
          </a:p>
        </p:txBody>
      </p:sp>
      <p:pic>
        <p:nvPicPr>
          <p:cNvPr id="5" name="Picture 4" descr="A close-up of a toy&#10;&#10;AI-generated content may be incorrect.">
            <a:extLst>
              <a:ext uri="{FF2B5EF4-FFF2-40B4-BE49-F238E27FC236}">
                <a16:creationId xmlns:a16="http://schemas.microsoft.com/office/drawing/2014/main" id="{5AF092BB-4D94-149E-A777-900633EC9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320" y="2030307"/>
            <a:ext cx="5801360" cy="4351020"/>
          </a:xfrm>
          <a:prstGeom prst="rect">
            <a:avLst/>
          </a:prstGeom>
        </p:spPr>
      </p:pic>
      <p:sp>
        <p:nvSpPr>
          <p:cNvPr id="8" name="Oval 7">
            <a:extLst>
              <a:ext uri="{FF2B5EF4-FFF2-40B4-BE49-F238E27FC236}">
                <a16:creationId xmlns:a16="http://schemas.microsoft.com/office/drawing/2014/main" id="{691ED10E-7721-47EF-65C4-340C883A9B3B}"/>
              </a:ext>
            </a:extLst>
          </p:cNvPr>
          <p:cNvSpPr/>
          <p:nvPr/>
        </p:nvSpPr>
        <p:spPr>
          <a:xfrm>
            <a:off x="4011456" y="3490122"/>
            <a:ext cx="616374" cy="4199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78ACB0-75D8-1DD7-0FDC-0647C7F5E226}"/>
              </a:ext>
            </a:extLst>
          </p:cNvPr>
          <p:cNvSpPr txBox="1"/>
          <p:nvPr/>
        </p:nvSpPr>
        <p:spPr>
          <a:xfrm>
            <a:off x="9312089" y="1391771"/>
            <a:ext cx="2433918" cy="2308324"/>
          </a:xfrm>
          <a:prstGeom prst="rect">
            <a:avLst/>
          </a:prstGeom>
          <a:noFill/>
        </p:spPr>
        <p:txBody>
          <a:bodyPr wrap="square" rtlCol="0">
            <a:spAutoFit/>
          </a:bodyPr>
          <a:lstStyle/>
          <a:p>
            <a:r>
              <a:rPr lang="en-US" dirty="0"/>
              <a:t>Here, we are going to have an axle that points out the front. If you need axles on both sides pointing out the front, then just flip these instructions for the other side.</a:t>
            </a:r>
          </a:p>
        </p:txBody>
      </p:sp>
      <p:sp>
        <p:nvSpPr>
          <p:cNvPr id="6" name="TextBox 5">
            <a:extLst>
              <a:ext uri="{FF2B5EF4-FFF2-40B4-BE49-F238E27FC236}">
                <a16:creationId xmlns:a16="http://schemas.microsoft.com/office/drawing/2014/main" id="{314E25FE-1093-B30E-A847-61FAE74593E7}"/>
              </a:ext>
            </a:extLst>
          </p:cNvPr>
          <p:cNvSpPr txBox="1"/>
          <p:nvPr/>
        </p:nvSpPr>
        <p:spPr>
          <a:xfrm>
            <a:off x="1848970" y="215153"/>
            <a:ext cx="787395" cy="769441"/>
          </a:xfrm>
          <a:prstGeom prst="rect">
            <a:avLst/>
          </a:prstGeom>
          <a:noFill/>
        </p:spPr>
        <p:txBody>
          <a:bodyPr wrap="none" rtlCol="0">
            <a:spAutoFit/>
          </a:bodyPr>
          <a:lstStyle/>
          <a:p>
            <a:r>
              <a:rPr lang="en-US" sz="4400" b="1" dirty="0"/>
              <a:t>11</a:t>
            </a:r>
          </a:p>
        </p:txBody>
      </p:sp>
    </p:spTree>
    <p:extLst>
      <p:ext uri="{BB962C8B-B14F-4D97-AF65-F5344CB8AC3E}">
        <p14:creationId xmlns:p14="http://schemas.microsoft.com/office/powerpoint/2010/main" val="92175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2x">
            <a:extLst>
              <a:ext uri="{FF2B5EF4-FFF2-40B4-BE49-F238E27FC236}">
                <a16:creationId xmlns:a16="http://schemas.microsoft.com/office/drawing/2014/main" id="{BBD9BC6A-287B-B30F-8793-BC9B08CA158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73409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2x">
            <a:extLst>
              <a:ext uri="{FF2B5EF4-FFF2-40B4-BE49-F238E27FC236}">
                <a16:creationId xmlns:a16="http://schemas.microsoft.com/office/drawing/2014/main" id="{9C0D6746-9363-2F0D-20E0-6AC30790D9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51506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2x">
            <a:extLst>
              <a:ext uri="{FF2B5EF4-FFF2-40B4-BE49-F238E27FC236}">
                <a16:creationId xmlns:a16="http://schemas.microsoft.com/office/drawing/2014/main" id="{CE5CECE4-CCB8-1C69-9686-8D2DAE8D9B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83395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2x">
            <a:extLst>
              <a:ext uri="{FF2B5EF4-FFF2-40B4-BE49-F238E27FC236}">
                <a16:creationId xmlns:a16="http://schemas.microsoft.com/office/drawing/2014/main" id="{45C6DA85-FCFD-F68C-60AD-6F33165F73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32926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2x">
            <a:extLst>
              <a:ext uri="{FF2B5EF4-FFF2-40B4-BE49-F238E27FC236}">
                <a16:creationId xmlns:a16="http://schemas.microsoft.com/office/drawing/2014/main" id="{C303A37C-EAA5-0870-19B7-81BD615576B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203986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2x">
            <a:extLst>
              <a:ext uri="{FF2B5EF4-FFF2-40B4-BE49-F238E27FC236}">
                <a16:creationId xmlns:a16="http://schemas.microsoft.com/office/drawing/2014/main" id="{CE02434C-B2F5-58C3-2665-E472D8203D8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F29C93ED-1EF7-3319-B6F9-E57BBF23C50C}"/>
              </a:ext>
            </a:extLst>
          </p:cNvPr>
          <p:cNvSpPr txBox="1"/>
          <p:nvPr/>
        </p:nvSpPr>
        <p:spPr>
          <a:xfrm>
            <a:off x="9128313" y="1423147"/>
            <a:ext cx="2433918" cy="2585323"/>
          </a:xfrm>
          <a:prstGeom prst="rect">
            <a:avLst/>
          </a:prstGeom>
          <a:noFill/>
        </p:spPr>
        <p:txBody>
          <a:bodyPr wrap="square" rtlCol="0">
            <a:spAutoFit/>
          </a:bodyPr>
          <a:lstStyle/>
          <a:p>
            <a:r>
              <a:rPr lang="en-US" dirty="0"/>
              <a:t>If you need 1:1 gearing, then do not use the large gear on this step. Instead, use this black gear below on the bottom and use the small tan gear on the back. See slide 2 for an example.</a:t>
            </a:r>
          </a:p>
        </p:txBody>
      </p:sp>
      <p:pic>
        <p:nvPicPr>
          <p:cNvPr id="5" name="Picture 2" descr="LEGO PARTS (GENUINE) 32270 Technic, Gear 12 Tooth Double Bevel Assorted ...">
            <a:extLst>
              <a:ext uri="{FF2B5EF4-FFF2-40B4-BE49-F238E27FC236}">
                <a16:creationId xmlns:a16="http://schemas.microsoft.com/office/drawing/2014/main" id="{63150625-DF40-6B4C-3D5E-CE249B050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4222375"/>
            <a:ext cx="497541" cy="497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992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2x">
            <a:extLst>
              <a:ext uri="{FF2B5EF4-FFF2-40B4-BE49-F238E27FC236}">
                <a16:creationId xmlns:a16="http://schemas.microsoft.com/office/drawing/2014/main" id="{DA7C49D5-020B-1FAD-F3A8-E42D0D4971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506108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98A8-1CEA-E95D-E35A-15FBD2730613}"/>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170DA161-33C6-5856-5C33-2C30918E872C}"/>
              </a:ext>
            </a:extLst>
          </p:cNvPr>
          <p:cNvSpPr>
            <a:spLocks noGrp="1"/>
          </p:cNvSpPr>
          <p:nvPr>
            <p:ph idx="1"/>
          </p:nvPr>
        </p:nvSpPr>
        <p:spPr/>
        <p:txBody>
          <a:bodyPr/>
          <a:lstStyle/>
          <a:p>
            <a:r>
              <a:rPr lang="en-US" dirty="0"/>
              <a:t>If you choose to not use the “2-L’s and 2-H’s” right angles, you can use the “Right Angle Pieces” instead. When using the Right Angle Pieces, you will only have two options for gear ratios. The advantage though is that they are easier to assemble (but not that much easier).</a:t>
            </a:r>
          </a:p>
        </p:txBody>
      </p:sp>
      <p:pic>
        <p:nvPicPr>
          <p:cNvPr id="9" name="Picture 8" descr="A close-up of a gear&#10;&#10;AI-generated content may be incorrect.">
            <a:extLst>
              <a:ext uri="{FF2B5EF4-FFF2-40B4-BE49-F238E27FC236}">
                <a16:creationId xmlns:a16="http://schemas.microsoft.com/office/drawing/2014/main" id="{288B98CB-C291-077F-0297-3D7B70E98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556" y="3555999"/>
            <a:ext cx="3324577" cy="2493433"/>
          </a:xfrm>
          <a:prstGeom prst="rect">
            <a:avLst/>
          </a:prstGeom>
        </p:spPr>
      </p:pic>
      <p:pic>
        <p:nvPicPr>
          <p:cNvPr id="11" name="Picture 10">
            <a:extLst>
              <a:ext uri="{FF2B5EF4-FFF2-40B4-BE49-F238E27FC236}">
                <a16:creationId xmlns:a16="http://schemas.microsoft.com/office/drawing/2014/main" id="{0562940B-DBB5-3FBC-0BAA-AE7CBE84A1B2}"/>
              </a:ext>
            </a:extLst>
          </p:cNvPr>
          <p:cNvPicPr>
            <a:picLocks noChangeAspect="1"/>
          </p:cNvPicPr>
          <p:nvPr/>
        </p:nvPicPr>
        <p:blipFill>
          <a:blip r:embed="rId3"/>
          <a:srcRect l="25678" t="12901" b="18129"/>
          <a:stretch>
            <a:fillRect/>
          </a:stretch>
        </p:blipFill>
        <p:spPr>
          <a:xfrm>
            <a:off x="6698825" y="3637280"/>
            <a:ext cx="3465774" cy="2412152"/>
          </a:xfrm>
          <a:prstGeom prst="rect">
            <a:avLst/>
          </a:prstGeom>
        </p:spPr>
      </p:pic>
      <p:sp>
        <p:nvSpPr>
          <p:cNvPr id="12" name="TextBox 11">
            <a:extLst>
              <a:ext uri="{FF2B5EF4-FFF2-40B4-BE49-F238E27FC236}">
                <a16:creationId xmlns:a16="http://schemas.microsoft.com/office/drawing/2014/main" id="{C7EACCBF-2FE8-690F-CC45-B9A7E45BD363}"/>
              </a:ext>
            </a:extLst>
          </p:cNvPr>
          <p:cNvSpPr txBox="1"/>
          <p:nvPr/>
        </p:nvSpPr>
        <p:spPr>
          <a:xfrm>
            <a:off x="3278293" y="6333067"/>
            <a:ext cx="497252" cy="369332"/>
          </a:xfrm>
          <a:prstGeom prst="rect">
            <a:avLst/>
          </a:prstGeom>
          <a:noFill/>
        </p:spPr>
        <p:txBody>
          <a:bodyPr wrap="none" rtlCol="0">
            <a:spAutoFit/>
          </a:bodyPr>
          <a:lstStyle/>
          <a:p>
            <a:r>
              <a:rPr lang="en-US" dirty="0"/>
              <a:t>1:1</a:t>
            </a:r>
          </a:p>
        </p:txBody>
      </p:sp>
      <p:sp>
        <p:nvSpPr>
          <p:cNvPr id="13" name="TextBox 12">
            <a:extLst>
              <a:ext uri="{FF2B5EF4-FFF2-40B4-BE49-F238E27FC236}">
                <a16:creationId xmlns:a16="http://schemas.microsoft.com/office/drawing/2014/main" id="{E8D96F64-0C59-71C3-C3E8-3D6B3549E19B}"/>
              </a:ext>
            </a:extLst>
          </p:cNvPr>
          <p:cNvSpPr txBox="1"/>
          <p:nvPr/>
        </p:nvSpPr>
        <p:spPr>
          <a:xfrm>
            <a:off x="7687598" y="6217603"/>
            <a:ext cx="744114" cy="369332"/>
          </a:xfrm>
          <a:prstGeom prst="rect">
            <a:avLst/>
          </a:prstGeom>
          <a:noFill/>
        </p:spPr>
        <p:txBody>
          <a:bodyPr wrap="none" rtlCol="0">
            <a:spAutoFit/>
          </a:bodyPr>
          <a:lstStyle/>
          <a:p>
            <a:r>
              <a:rPr lang="en-US" dirty="0"/>
              <a:t>12:20</a:t>
            </a:r>
          </a:p>
        </p:txBody>
      </p:sp>
    </p:spTree>
    <p:extLst>
      <p:ext uri="{BB962C8B-B14F-4D97-AF65-F5344CB8AC3E}">
        <p14:creationId xmlns:p14="http://schemas.microsoft.com/office/powerpoint/2010/main" val="75216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E6A8BD-C2F7-816E-CF64-CA80487A97DC}"/>
              </a:ext>
            </a:extLst>
          </p:cNvPr>
          <p:cNvSpPr/>
          <p:nvPr/>
        </p:nvSpPr>
        <p:spPr>
          <a:xfrm>
            <a:off x="0" y="0"/>
            <a:ext cx="12192000" cy="6858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2_2x">
            <a:extLst>
              <a:ext uri="{FF2B5EF4-FFF2-40B4-BE49-F238E27FC236}">
                <a16:creationId xmlns:a16="http://schemas.microsoft.com/office/drawing/2014/main" id="{67A42C01-CE79-DDD1-DA35-EFB0EA0BF3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87406"/>
            <a:ext cx="9688513" cy="6703359"/>
          </a:xfrm>
          <a:prstGeom prst="rect">
            <a:avLst/>
          </a:prstGeom>
        </p:spPr>
      </p:pic>
      <p:sp>
        <p:nvSpPr>
          <p:cNvPr id="4" name="TextBox 3">
            <a:extLst>
              <a:ext uri="{FF2B5EF4-FFF2-40B4-BE49-F238E27FC236}">
                <a16:creationId xmlns:a16="http://schemas.microsoft.com/office/drawing/2014/main" id="{756CD912-E28C-4FCC-50FA-A57EFDEDAE57}"/>
              </a:ext>
            </a:extLst>
          </p:cNvPr>
          <p:cNvSpPr txBox="1"/>
          <p:nvPr/>
        </p:nvSpPr>
        <p:spPr>
          <a:xfrm>
            <a:off x="9312089" y="1391771"/>
            <a:ext cx="2433918" cy="3970318"/>
          </a:xfrm>
          <a:prstGeom prst="rect">
            <a:avLst/>
          </a:prstGeom>
          <a:noFill/>
        </p:spPr>
        <p:txBody>
          <a:bodyPr wrap="square" rtlCol="0">
            <a:spAutoFit/>
          </a:bodyPr>
          <a:lstStyle/>
          <a:p>
            <a:r>
              <a:rPr lang="en-US" dirty="0"/>
              <a:t>We are going to start on the red side first. Here, we are going to have an axle that points out the side (in this case, the left side, but you can easily flip the instructions for the right side). If you don’t need any axles point out the side, then skip ahead to step 11 (the slide with the green border).</a:t>
            </a:r>
          </a:p>
        </p:txBody>
      </p:sp>
    </p:spTree>
    <p:extLst>
      <p:ext uri="{BB962C8B-B14F-4D97-AF65-F5344CB8AC3E}">
        <p14:creationId xmlns:p14="http://schemas.microsoft.com/office/powerpoint/2010/main" val="132500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D01E87BC-E7CA-D538-5CF4-9BFF0855FB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5" name="TextBox 4">
            <a:extLst>
              <a:ext uri="{FF2B5EF4-FFF2-40B4-BE49-F238E27FC236}">
                <a16:creationId xmlns:a16="http://schemas.microsoft.com/office/drawing/2014/main" id="{357D6599-20D0-9B43-5D05-8E818CDDDFF7}"/>
              </a:ext>
            </a:extLst>
          </p:cNvPr>
          <p:cNvSpPr txBox="1"/>
          <p:nvPr/>
        </p:nvSpPr>
        <p:spPr>
          <a:xfrm>
            <a:off x="9464489" y="1544171"/>
            <a:ext cx="2433918" cy="1754326"/>
          </a:xfrm>
          <a:prstGeom prst="rect">
            <a:avLst/>
          </a:prstGeom>
          <a:noFill/>
        </p:spPr>
        <p:txBody>
          <a:bodyPr wrap="square" rtlCol="0">
            <a:spAutoFit/>
          </a:bodyPr>
          <a:lstStyle/>
          <a:p>
            <a:r>
              <a:rPr lang="en-US" dirty="0"/>
              <a:t>If you are going to have an axle pointing out on each side, then use the 3L long blue pegs here instead of the black pegs.</a:t>
            </a:r>
          </a:p>
        </p:txBody>
      </p:sp>
    </p:spTree>
    <p:extLst>
      <p:ext uri="{BB962C8B-B14F-4D97-AF65-F5344CB8AC3E}">
        <p14:creationId xmlns:p14="http://schemas.microsoft.com/office/powerpoint/2010/main" val="2849130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CBA95CF9-1F89-7E7E-26D7-CB788801B9D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45391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DDAC3214-D7C8-D584-6F87-D1F088C492A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97449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83000E93-F4E1-94AD-9295-C7D6F50B8A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74061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BCA9708B-7D29-7119-05CA-759B7E2AF3C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108FD428-0AC6-AFE1-E5E4-DD9CE5412725}"/>
              </a:ext>
            </a:extLst>
          </p:cNvPr>
          <p:cNvSpPr txBox="1"/>
          <p:nvPr/>
        </p:nvSpPr>
        <p:spPr>
          <a:xfrm>
            <a:off x="9464489" y="1544171"/>
            <a:ext cx="2433918" cy="1754326"/>
          </a:xfrm>
          <a:prstGeom prst="rect">
            <a:avLst/>
          </a:prstGeom>
          <a:noFill/>
        </p:spPr>
        <p:txBody>
          <a:bodyPr wrap="square" rtlCol="0">
            <a:spAutoFit/>
          </a:bodyPr>
          <a:lstStyle/>
          <a:p>
            <a:r>
              <a:rPr lang="en-US" dirty="0"/>
              <a:t>If you need 1:1 gearing, then use this gear on the next step, and on this step use this small gear. See slide 2 for an example.</a:t>
            </a:r>
          </a:p>
        </p:txBody>
      </p:sp>
      <p:pic>
        <p:nvPicPr>
          <p:cNvPr id="1026" name="Picture 2" descr="LEGO PARTS (GENUINE) 32270 Technic, Gear 12 Tooth Double Bevel Assorted ...">
            <a:extLst>
              <a:ext uri="{FF2B5EF4-FFF2-40B4-BE49-F238E27FC236}">
                <a16:creationId xmlns:a16="http://schemas.microsoft.com/office/drawing/2014/main" id="{BC21B43B-8786-A9F1-3BF3-DEBC789F0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677" y="3836502"/>
            <a:ext cx="497541" cy="497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35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53AEA621-6AF7-AC56-8904-4AF08E28043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433421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TotalTime>
  <Words>282</Words>
  <Application>Microsoft Office PowerPoint</Application>
  <PresentationFormat>Widescreen</PresentationFormat>
  <Paragraphs>12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Right Angle Piece Attachment</vt:lpstr>
      <vt:lpstr>Intro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this pushpin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3</cp:revision>
  <cp:lastPrinted>2025-07-27T20:22:51Z</cp:lastPrinted>
  <dcterms:created xsi:type="dcterms:W3CDTF">2025-07-27T19:03:11Z</dcterms:created>
  <dcterms:modified xsi:type="dcterms:W3CDTF">2025-07-27T20:22:56Z</dcterms:modified>
</cp:coreProperties>
</file>